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4" r:id="rId1"/>
  </p:sldMasterIdLst>
  <p:notesMasterIdLst>
    <p:notesMasterId r:id="rId9"/>
  </p:notesMasterIdLst>
  <p:sldIdLst>
    <p:sldId id="262" r:id="rId2"/>
    <p:sldId id="261" r:id="rId3"/>
    <p:sldId id="260" r:id="rId4"/>
    <p:sldId id="259" r:id="rId5"/>
    <p:sldId id="258" r:id="rId6"/>
    <p:sldId id="257" r:id="rId7"/>
    <p:sldId id="256" r:id="rId8"/>
  </p:sldIdLst>
  <p:sldSz cx="5138738" cy="9723438"/>
  <p:notesSz cx="6858000" cy="9144000"/>
  <p:embeddedFontLst>
    <p:embeddedFont>
      <p:font typeface="Source Sans Pro" panose="020B0604020202020204" charset="0"/>
      <p:regular r:id="rId10"/>
      <p:bold r:id="rId11"/>
      <p:italic r:id="rId12"/>
      <p:boldItalic r:id="rId13"/>
    </p:embeddedFont>
    <p:embeddedFont>
      <p:font typeface="Helvetica Neue" panose="020B060402020202020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62">
          <p15:clr>
            <a:srgbClr val="A4A3A4"/>
          </p15:clr>
        </p15:guide>
        <p15:guide id="2" pos="16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0" d="100"/>
          <a:sy n="50" d="100"/>
        </p:scale>
        <p:origin x="2586" y="48"/>
      </p:cViewPr>
      <p:guideLst>
        <p:guide orient="horz" pos="3062"/>
        <p:guide pos="16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523251" y="685800"/>
            <a:ext cx="181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21786829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ites.google.com/teachingtechnix.com/cynthianixon"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creativecommons.org/licenses/by-nc-sa/4.0/"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sites.google.com/teachingtechnix.com/cynthianixo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creativecommons.org/licenses/by-nc-sa/4.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54a90e4e7f_0_168:notes"/>
          <p:cNvSpPr>
            <a:spLocks noGrp="1" noRot="1" noChangeAspect="1"/>
          </p:cNvSpPr>
          <p:nvPr>
            <p:ph type="sldImg" idx="2"/>
          </p:nvPr>
        </p:nvSpPr>
        <p:spPr>
          <a:xfrm>
            <a:off x="2523251" y="685800"/>
            <a:ext cx="181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54a90e4e7f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solidFill>
                  <a:srgbClr val="464646"/>
                </a:solidFill>
                <a:highlight>
                  <a:schemeClr val="lt1"/>
                </a:highlight>
                <a:latin typeface="Source Sans Pro"/>
                <a:ea typeface="Source Sans Pro"/>
                <a:cs typeface="Source Sans Pro"/>
                <a:sym typeface="Source Sans Pro"/>
              </a:rPr>
              <a:t> This Instagram Template by </a:t>
            </a:r>
            <a:r>
              <a:rPr lang="en" sz="1000" u="sng">
                <a:solidFill>
                  <a:srgbClr val="049CCF"/>
                </a:solidFill>
                <a:highlight>
                  <a:schemeClr val="lt1"/>
                </a:highlight>
                <a:latin typeface="Source Sans Pro"/>
                <a:ea typeface="Source Sans Pro"/>
                <a:cs typeface="Source Sans Pro"/>
                <a:sym typeface="Source Sans Pro"/>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Cynthia Nixon</a:t>
            </a:r>
            <a:r>
              <a:rPr lang="en" sz="1000">
                <a:solidFill>
                  <a:srgbClr val="464646"/>
                </a:solidFill>
                <a:highlight>
                  <a:schemeClr val="lt1"/>
                </a:highlight>
                <a:latin typeface="Source Sans Pro"/>
                <a:ea typeface="Source Sans Pro"/>
                <a:cs typeface="Source Sans Pro"/>
                <a:sym typeface="Source Sans Pro"/>
              </a:rPr>
              <a:t> is licensed under a </a:t>
            </a:r>
            <a:r>
              <a:rPr lang="en" sz="1000" u="sng">
                <a:solidFill>
                  <a:srgbClr val="049CCF"/>
                </a:solidFill>
                <a:highlight>
                  <a:schemeClr val="lt1"/>
                </a:highlight>
                <a:latin typeface="Source Sans Pro"/>
                <a:ea typeface="Source Sans Pro"/>
                <a:cs typeface="Source Sans Pro"/>
                <a:sym typeface="Source Sans Pr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Creative Commons Attribution-NonCommercial-ShareAlike 4.0 International License</a:t>
            </a:r>
            <a:r>
              <a:rPr lang="en" sz="1000">
                <a:solidFill>
                  <a:srgbClr val="464646"/>
                </a:solidFill>
                <a:highlight>
                  <a:schemeClr val="lt1"/>
                </a:highlight>
                <a:latin typeface="Source Sans Pro"/>
                <a:ea typeface="Source Sans Pro"/>
                <a:cs typeface="Source Sans Pro"/>
                <a:sym typeface="Source Sans Pro"/>
              </a:rPr>
              <a:t>.</a:t>
            </a:r>
            <a:endParaRPr sz="10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278063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54a90e4e7f_0_156:notes"/>
          <p:cNvSpPr>
            <a:spLocks noGrp="1" noRot="1" noChangeAspect="1"/>
          </p:cNvSpPr>
          <p:nvPr>
            <p:ph type="sldImg" idx="2"/>
          </p:nvPr>
        </p:nvSpPr>
        <p:spPr>
          <a:xfrm>
            <a:off x="2523251" y="685800"/>
            <a:ext cx="181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54a90e4e7f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3814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f2aa7840d6ce018_14:notes"/>
          <p:cNvSpPr>
            <a:spLocks noGrp="1" noRot="1" noChangeAspect="1"/>
          </p:cNvSpPr>
          <p:nvPr>
            <p:ph type="sldImg" idx="2"/>
          </p:nvPr>
        </p:nvSpPr>
        <p:spPr>
          <a:xfrm>
            <a:off x="2523251" y="685800"/>
            <a:ext cx="181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f2aa7840d6ce018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9408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f2aa7840d6ce018_8:notes"/>
          <p:cNvSpPr>
            <a:spLocks noGrp="1" noRot="1" noChangeAspect="1"/>
          </p:cNvSpPr>
          <p:nvPr>
            <p:ph type="sldImg" idx="2"/>
          </p:nvPr>
        </p:nvSpPr>
        <p:spPr>
          <a:xfrm>
            <a:off x="2523251" y="685800"/>
            <a:ext cx="181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f2aa7840d6ce018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9950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f2aa7840d6ce018_20:notes"/>
          <p:cNvSpPr>
            <a:spLocks noGrp="1" noRot="1" noChangeAspect="1"/>
          </p:cNvSpPr>
          <p:nvPr>
            <p:ph type="sldImg" idx="2"/>
          </p:nvPr>
        </p:nvSpPr>
        <p:spPr>
          <a:xfrm>
            <a:off x="2523251" y="685800"/>
            <a:ext cx="181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f2aa7840d6ce018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4669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f2aa7840d6ce018_37:notes"/>
          <p:cNvSpPr>
            <a:spLocks noGrp="1" noRot="1" noChangeAspect="1"/>
          </p:cNvSpPr>
          <p:nvPr>
            <p:ph type="sldImg" idx="2"/>
          </p:nvPr>
        </p:nvSpPr>
        <p:spPr>
          <a:xfrm>
            <a:off x="2523251" y="685800"/>
            <a:ext cx="181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f2aa7840d6ce018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2397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notes"/>
          <p:cNvSpPr>
            <a:spLocks noGrp="1" noRot="1" noChangeAspect="1"/>
          </p:cNvSpPr>
          <p:nvPr>
            <p:ph type="sldImg" idx="2"/>
          </p:nvPr>
        </p:nvSpPr>
        <p:spPr>
          <a:xfrm>
            <a:off x="2523251" y="685800"/>
            <a:ext cx="181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solidFill>
                  <a:srgbClr val="464646"/>
                </a:solidFill>
                <a:highlight>
                  <a:schemeClr val="lt1"/>
                </a:highlight>
                <a:latin typeface="Source Sans Pro"/>
                <a:ea typeface="Source Sans Pro"/>
                <a:cs typeface="Source Sans Pro"/>
                <a:sym typeface="Source Sans Pro"/>
              </a:rPr>
              <a:t> This Instagram Template by </a:t>
            </a:r>
            <a:r>
              <a:rPr lang="en" sz="1000" u="sng">
                <a:solidFill>
                  <a:srgbClr val="049CCF"/>
                </a:solidFill>
                <a:highlight>
                  <a:schemeClr val="lt1"/>
                </a:highlight>
                <a:latin typeface="Source Sans Pro"/>
                <a:ea typeface="Source Sans Pro"/>
                <a:cs typeface="Source Sans Pro"/>
                <a:sym typeface="Source Sans Pro"/>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Cynthia Nixon</a:t>
            </a:r>
            <a:r>
              <a:rPr lang="en" sz="1000">
                <a:solidFill>
                  <a:srgbClr val="464646"/>
                </a:solidFill>
                <a:highlight>
                  <a:schemeClr val="lt1"/>
                </a:highlight>
                <a:latin typeface="Source Sans Pro"/>
                <a:ea typeface="Source Sans Pro"/>
                <a:cs typeface="Source Sans Pro"/>
                <a:sym typeface="Source Sans Pro"/>
              </a:rPr>
              <a:t> is licensed under a </a:t>
            </a:r>
            <a:r>
              <a:rPr lang="en" sz="1000" u="sng">
                <a:solidFill>
                  <a:srgbClr val="049CCF"/>
                </a:solidFill>
                <a:highlight>
                  <a:schemeClr val="lt1"/>
                </a:highlight>
                <a:latin typeface="Source Sans Pro"/>
                <a:ea typeface="Source Sans Pro"/>
                <a:cs typeface="Source Sans Pro"/>
                <a:sym typeface="Source Sans Pr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Creative Commons Attribution-NonCommercial-ShareAlike 4.0 International License</a:t>
            </a:r>
            <a:r>
              <a:rPr lang="en" sz="1000">
                <a:solidFill>
                  <a:srgbClr val="464646"/>
                </a:solidFill>
                <a:highlight>
                  <a:schemeClr val="lt1"/>
                </a:highlight>
                <a:latin typeface="Source Sans Pro"/>
                <a:ea typeface="Source Sans Pro"/>
                <a:cs typeface="Source Sans Pro"/>
                <a:sym typeface="Source Sans Pro"/>
              </a:rPr>
              <a:t>.</a:t>
            </a:r>
            <a:endParaRPr sz="1000">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6710142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creativecommons.org/licenses/by-nc-sa/4.0/"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s://sites.google.com/teachingtechnix.com/cynthianixon" TargetMode="Externa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creativecommons.org/licenses/by-nc-sa/4.0/" TargetMode="External"/><Relationship Id="rId5" Type="http://schemas.openxmlformats.org/officeDocument/2006/relationships/hyperlink" Target="https://sites.google.com/teachingtechnix.com/cynthianixon" TargetMode="Externa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creativecommons.org/licenses/by-nc-sa/4.0/" TargetMode="External"/><Relationship Id="rId5" Type="http://schemas.openxmlformats.org/officeDocument/2006/relationships/hyperlink" Target="https://sites.google.com/teachingtechnix.com/cynthianixon" TargetMode="Externa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nstagram Post" type="blank">
  <p:cSld name="BLANK">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subTitle" idx="1"/>
          </p:nvPr>
        </p:nvSpPr>
        <p:spPr>
          <a:xfrm>
            <a:off x="680758" y="752398"/>
            <a:ext cx="3724800" cy="616500"/>
          </a:xfrm>
          <a:prstGeom prst="rect">
            <a:avLst/>
          </a:prstGeom>
        </p:spPr>
        <p:txBody>
          <a:bodyPr spcFirstLastPara="1" wrap="square" lIns="91425" tIns="91425" rIns="91425" bIns="91425" anchor="t" anchorCtr="0">
            <a:noAutofit/>
          </a:bodyPr>
          <a:lstStyle>
            <a:lvl1pPr lvl="0">
              <a:spcBef>
                <a:spcPts val="0"/>
              </a:spcBef>
              <a:spcAft>
                <a:spcPts val="0"/>
              </a:spcAft>
              <a:buNone/>
              <a:defRPr>
                <a:solidFill>
                  <a:srgbClr val="434343"/>
                </a:solidFill>
                <a:latin typeface="Helvetica Neue"/>
                <a:ea typeface="Helvetica Neue"/>
                <a:cs typeface="Helvetica Neue"/>
                <a:sym typeface="Helvetica Neue"/>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a:endParaRPr/>
          </a:p>
        </p:txBody>
      </p:sp>
      <p:sp>
        <p:nvSpPr>
          <p:cNvPr id="11" name="Google Shape;11;p2"/>
          <p:cNvSpPr txBox="1">
            <a:spLocks noGrp="1"/>
          </p:cNvSpPr>
          <p:nvPr>
            <p:ph type="body" idx="2"/>
          </p:nvPr>
        </p:nvSpPr>
        <p:spPr>
          <a:xfrm>
            <a:off x="93375" y="7167250"/>
            <a:ext cx="4951800" cy="17469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1pPr>
            <a:lvl2pPr marL="914400" lvl="1" indent="-33020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2pPr>
            <a:lvl3pPr marL="1371600" lvl="2" indent="-33020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3pPr>
            <a:lvl4pPr marL="1828800" lvl="3" indent="-33020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4pPr>
            <a:lvl5pPr marL="2286000" lvl="4" indent="-33020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5pPr>
            <a:lvl6pPr marL="2743200" lvl="5" indent="-33020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6pPr>
            <a:lvl7pPr marL="3200400" lvl="6" indent="-33020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7pPr>
            <a:lvl8pPr marL="3657600" lvl="7" indent="-33020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8pPr>
            <a:lvl9pPr marL="4114800" lvl="8" indent="-330200">
              <a:spcBef>
                <a:spcPts val="1600"/>
              </a:spcBef>
              <a:spcAft>
                <a:spcPts val="160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nstagram Post With Instructions">
  <p:cSld name="BLANK_2">
    <p:bg>
      <p:bgPr>
        <a:blipFill>
          <a:blip r:embed="rId2">
            <a:alphaModFix/>
          </a:blip>
          <a:stretch>
            <a:fillRect/>
          </a:stretch>
        </a:blip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subTitle" idx="1"/>
          </p:nvPr>
        </p:nvSpPr>
        <p:spPr>
          <a:xfrm>
            <a:off x="680758" y="752398"/>
            <a:ext cx="3724800" cy="6165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434343"/>
                </a:solidFill>
                <a:latin typeface="Helvetica Neue"/>
                <a:ea typeface="Helvetica Neue"/>
                <a:cs typeface="Helvetica Neue"/>
                <a:sym typeface="Helvetica Neu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4" name="Google Shape;14;p3"/>
          <p:cNvSpPr txBox="1">
            <a:spLocks noGrp="1"/>
          </p:cNvSpPr>
          <p:nvPr>
            <p:ph type="body" idx="2"/>
          </p:nvPr>
        </p:nvSpPr>
        <p:spPr>
          <a:xfrm>
            <a:off x="93375" y="7167250"/>
            <a:ext cx="4951800" cy="1746900"/>
          </a:xfrm>
          <a:prstGeom prst="rect">
            <a:avLst/>
          </a:prstGeom>
        </p:spPr>
        <p:txBody>
          <a:bodyPr spcFirstLastPara="1" wrap="square" lIns="91425" tIns="91425" rIns="91425" bIns="91425" anchor="t" anchorCtr="0">
            <a:noAutofit/>
          </a:bodyPr>
          <a:lstStyle>
            <a:lvl1pPr marL="457200" lvl="0" indent="-330200" rtl="0">
              <a:spcBef>
                <a:spcPts val="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1pPr>
            <a:lvl2pPr marL="914400" lvl="1"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2pPr>
            <a:lvl3pPr marL="1371600" lvl="2"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3pPr>
            <a:lvl4pPr marL="1828800" lvl="3"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4pPr>
            <a:lvl5pPr marL="2286000" lvl="4"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5pPr>
            <a:lvl6pPr marL="2743200" lvl="5"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6pPr>
            <a:lvl7pPr marL="3200400" lvl="6"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7pPr>
            <a:lvl8pPr marL="3657600" lvl="7"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8pPr>
            <a:lvl9pPr marL="4114800" lvl="8" indent="-330200" rtl="0">
              <a:spcBef>
                <a:spcPts val="1600"/>
              </a:spcBef>
              <a:spcAft>
                <a:spcPts val="160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9pPr>
          </a:lstStyle>
          <a:p>
            <a:endParaRPr/>
          </a:p>
        </p:txBody>
      </p:sp>
      <p:sp>
        <p:nvSpPr>
          <p:cNvPr id="15" name="Google Shape;15;p3"/>
          <p:cNvSpPr/>
          <p:nvPr/>
        </p:nvSpPr>
        <p:spPr>
          <a:xfrm>
            <a:off x="-3264150" y="156200"/>
            <a:ext cx="2628000" cy="1476000"/>
          </a:xfrm>
          <a:prstGeom prst="wedgeRoundRectCallout">
            <a:avLst>
              <a:gd name="adj1" fmla="val 70522"/>
              <a:gd name="adj2" fmla="val -8321"/>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Profile picture goes here.  Use the mask tool on the menu bar to make your image into a circle shape.</a:t>
            </a:r>
            <a:endParaRPr sz="1800">
              <a:latin typeface="Helvetica Neue"/>
              <a:ea typeface="Helvetica Neue"/>
              <a:cs typeface="Helvetica Neue"/>
              <a:sym typeface="Helvetica Neue"/>
            </a:endParaRPr>
          </a:p>
        </p:txBody>
      </p:sp>
      <p:pic>
        <p:nvPicPr>
          <p:cNvPr id="16" name="Google Shape;16;p3"/>
          <p:cNvPicPr preferRelativeResize="0"/>
          <p:nvPr/>
        </p:nvPicPr>
        <p:blipFill>
          <a:blip r:embed="rId3">
            <a:alphaModFix/>
          </a:blip>
          <a:stretch>
            <a:fillRect/>
          </a:stretch>
        </p:blipFill>
        <p:spPr>
          <a:xfrm>
            <a:off x="-4536350" y="1880901"/>
            <a:ext cx="3493800" cy="1746900"/>
          </a:xfrm>
          <a:prstGeom prst="rect">
            <a:avLst/>
          </a:prstGeom>
          <a:noFill/>
          <a:ln w="19050" cap="flat" cmpd="sng">
            <a:solidFill>
              <a:schemeClr val="dk2"/>
            </a:solidFill>
            <a:prstDash val="solid"/>
            <a:round/>
            <a:headEnd type="none" w="sm" len="sm"/>
            <a:tailEnd type="none" w="sm" len="sm"/>
          </a:ln>
        </p:spPr>
      </p:pic>
      <p:sp>
        <p:nvSpPr>
          <p:cNvPr id="17" name="Google Shape;17;p3"/>
          <p:cNvSpPr/>
          <p:nvPr/>
        </p:nvSpPr>
        <p:spPr>
          <a:xfrm rot="4131446">
            <a:off x="-4610522" y="1410816"/>
            <a:ext cx="857523" cy="428708"/>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rot="-1203">
            <a:off x="-5191197" y="2475756"/>
            <a:ext cx="857400" cy="428700"/>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rot="-1899918">
            <a:off x="-2839592" y="3434145"/>
            <a:ext cx="857214" cy="428607"/>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a:off x="6984725" y="824000"/>
            <a:ext cx="3724800" cy="1056900"/>
          </a:xfrm>
          <a:prstGeom prst="wedgeRoundRectCallout">
            <a:avLst>
              <a:gd name="adj1" fmla="val -96416"/>
              <a:gd name="adj2" fmla="val -35604"/>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Add your screen name in the text box across the top.  Be creative!</a:t>
            </a:r>
            <a:endParaRPr sz="1800"/>
          </a:p>
        </p:txBody>
      </p:sp>
      <p:sp>
        <p:nvSpPr>
          <p:cNvPr id="21" name="Google Shape;21;p3"/>
          <p:cNvSpPr/>
          <p:nvPr/>
        </p:nvSpPr>
        <p:spPr>
          <a:xfrm>
            <a:off x="6984725" y="3627800"/>
            <a:ext cx="3724800" cy="1476000"/>
          </a:xfrm>
          <a:prstGeom prst="wedgeRoundRectCallout">
            <a:avLst>
              <a:gd name="adj1" fmla="val -96416"/>
              <a:gd name="adj2" fmla="val -35604"/>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Your image for the post goes here.  Double click your picture to activate the black crop handles and make it fit in the space provided.</a:t>
            </a:r>
            <a:endParaRPr sz="1800"/>
          </a:p>
        </p:txBody>
      </p:sp>
      <p:pic>
        <p:nvPicPr>
          <p:cNvPr id="22" name="Google Shape;22;p3"/>
          <p:cNvPicPr preferRelativeResize="0"/>
          <p:nvPr/>
        </p:nvPicPr>
        <p:blipFill>
          <a:blip r:embed="rId4">
            <a:alphaModFix/>
          </a:blip>
          <a:stretch>
            <a:fillRect/>
          </a:stretch>
        </p:blipFill>
        <p:spPr>
          <a:xfrm>
            <a:off x="7676275" y="5255698"/>
            <a:ext cx="3352800" cy="2543175"/>
          </a:xfrm>
          <a:prstGeom prst="rect">
            <a:avLst/>
          </a:prstGeom>
          <a:noFill/>
          <a:ln>
            <a:noFill/>
          </a:ln>
        </p:spPr>
      </p:pic>
      <p:sp>
        <p:nvSpPr>
          <p:cNvPr id="23" name="Google Shape;23;p3"/>
          <p:cNvSpPr/>
          <p:nvPr/>
        </p:nvSpPr>
        <p:spPr>
          <a:xfrm rot="-1899918">
            <a:off x="7033408" y="6636945"/>
            <a:ext cx="857214" cy="428607"/>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txBox="1"/>
          <p:nvPr/>
        </p:nvSpPr>
        <p:spPr>
          <a:xfrm>
            <a:off x="6099550" y="6943250"/>
            <a:ext cx="857400" cy="42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 name="Google Shape;25;p3"/>
          <p:cNvSpPr/>
          <p:nvPr/>
        </p:nvSpPr>
        <p:spPr>
          <a:xfrm>
            <a:off x="-3374550" y="7372250"/>
            <a:ext cx="2628000" cy="1476000"/>
          </a:xfrm>
          <a:prstGeom prst="wedgeRoundRectCallout">
            <a:avLst>
              <a:gd name="adj1" fmla="val 75250"/>
              <a:gd name="adj2" fmla="val -50017"/>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Your post goes here!  Remember you can use #hashtags and emojis for fun! </a:t>
            </a:r>
            <a:endParaRPr sz="1800">
              <a:latin typeface="Helvetica Neue"/>
              <a:ea typeface="Helvetica Neue"/>
              <a:cs typeface="Helvetica Neue"/>
              <a:sym typeface="Helvetica Neue"/>
            </a:endParaRPr>
          </a:p>
        </p:txBody>
      </p:sp>
      <p:pic>
        <p:nvPicPr>
          <p:cNvPr id="26" name="Google Shape;26;p3"/>
          <p:cNvPicPr preferRelativeResize="0"/>
          <p:nvPr/>
        </p:nvPicPr>
        <p:blipFill>
          <a:blip r:embed="rId5">
            <a:alphaModFix/>
          </a:blip>
          <a:stretch>
            <a:fillRect/>
          </a:stretch>
        </p:blipFill>
        <p:spPr>
          <a:xfrm>
            <a:off x="-1714800" y="8394305"/>
            <a:ext cx="317851" cy="325075"/>
          </a:xfrm>
          <a:prstGeom prst="rect">
            <a:avLst/>
          </a:prstGeom>
          <a:noFill/>
          <a:ln>
            <a:noFill/>
          </a:ln>
        </p:spPr>
      </p:pic>
      <p:sp>
        <p:nvSpPr>
          <p:cNvPr id="27" name="Google Shape;27;p3"/>
          <p:cNvSpPr txBox="1"/>
          <p:nvPr/>
        </p:nvSpPr>
        <p:spPr>
          <a:xfrm>
            <a:off x="5291375" y="9193787"/>
            <a:ext cx="5418000" cy="70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300">
                <a:solidFill>
                  <a:srgbClr val="464646"/>
                </a:solidFill>
                <a:latin typeface="Source Sans Pro"/>
                <a:ea typeface="Source Sans Pro"/>
                <a:cs typeface="Source Sans Pro"/>
                <a:sym typeface="Source Sans Pro"/>
              </a:rPr>
              <a:t> This Instagram Template by </a:t>
            </a:r>
            <a:r>
              <a:rPr lang="en" sz="1300" u="sng">
                <a:solidFill>
                  <a:srgbClr val="049CCF"/>
                </a:solidFill>
                <a:latin typeface="Source Sans Pro"/>
                <a:ea typeface="Source Sans Pro"/>
                <a:cs typeface="Source Sans Pro"/>
                <a:sym typeface="Source Sans Pro"/>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Cynthia Nixon</a:t>
            </a:r>
            <a:r>
              <a:rPr lang="en" sz="1300">
                <a:solidFill>
                  <a:srgbClr val="464646"/>
                </a:solidFill>
                <a:latin typeface="Source Sans Pro"/>
                <a:ea typeface="Source Sans Pro"/>
                <a:cs typeface="Source Sans Pro"/>
                <a:sym typeface="Source Sans Pro"/>
              </a:rPr>
              <a:t> is licensed under a </a:t>
            </a:r>
            <a:r>
              <a:rPr lang="en" sz="1300" u="sng">
                <a:solidFill>
                  <a:srgbClr val="049CCF"/>
                </a:solidFill>
                <a:latin typeface="Source Sans Pro"/>
                <a:ea typeface="Source Sans Pro"/>
                <a:cs typeface="Source Sans Pro"/>
                <a:sym typeface="Source Sans Pro"/>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Creative Commons Attribution-NonCommercial-ShareAlike 4.0 International License</a:t>
            </a:r>
            <a:r>
              <a:rPr lang="en" sz="1300">
                <a:solidFill>
                  <a:srgbClr val="464646"/>
                </a:solidFill>
                <a:latin typeface="Source Sans Pro"/>
                <a:ea typeface="Source Sans Pro"/>
                <a:cs typeface="Source Sans Pro"/>
                <a:sym typeface="Source Sans Pro"/>
              </a:rPr>
              <a:t>.</a:t>
            </a:r>
            <a:endParaRPr sz="1300">
              <a:solidFill>
                <a:schemeClr val="dk1"/>
              </a:solidFill>
            </a:endParaRPr>
          </a:p>
          <a:p>
            <a:pPr marL="0" lvl="0" indent="0" algn="ctr" rtl="0">
              <a:spcBef>
                <a:spcPts val="0"/>
              </a:spcBef>
              <a:spcAft>
                <a:spcPts val="0"/>
              </a:spcAft>
              <a:buNone/>
            </a:pPr>
            <a:endParaRPr sz="13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stagram Profile Basic">
  <p:cSld name="BLANK_1">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p4"/>
          <p:cNvSpPr txBox="1">
            <a:spLocks noGrp="1"/>
          </p:cNvSpPr>
          <p:nvPr>
            <p:ph type="subTitle" idx="1"/>
          </p:nvPr>
        </p:nvSpPr>
        <p:spPr>
          <a:xfrm>
            <a:off x="706875" y="109314"/>
            <a:ext cx="3724800" cy="616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rgbClr val="434343"/>
                </a:solidFill>
                <a:latin typeface="Helvetica Neue"/>
                <a:ea typeface="Helvetica Neue"/>
                <a:cs typeface="Helvetica Neue"/>
                <a:sym typeface="Helvetica Neu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30" name="Google Shape;30;p4"/>
          <p:cNvSpPr txBox="1">
            <a:spLocks noGrp="1"/>
          </p:cNvSpPr>
          <p:nvPr>
            <p:ph type="body" idx="2"/>
          </p:nvPr>
        </p:nvSpPr>
        <p:spPr>
          <a:xfrm>
            <a:off x="93375" y="2684500"/>
            <a:ext cx="4951800" cy="23121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31" name="Google Shape;31;p4"/>
          <p:cNvSpPr txBox="1">
            <a:spLocks noGrp="1"/>
          </p:cNvSpPr>
          <p:nvPr>
            <p:ph type="subTitle" idx="3"/>
          </p:nvPr>
        </p:nvSpPr>
        <p:spPr>
          <a:xfrm>
            <a:off x="93375" y="2252625"/>
            <a:ext cx="3724800" cy="4239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rtl="0">
              <a:spcBef>
                <a:spcPts val="1600"/>
              </a:spcBef>
              <a:spcAft>
                <a:spcPts val="1600"/>
              </a:spcAft>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stagram Profile Basic With Instructions">
  <p:cSld name="BLANK_1_2">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33" name="Google Shape;33;p5"/>
          <p:cNvSpPr txBox="1">
            <a:spLocks noGrp="1"/>
          </p:cNvSpPr>
          <p:nvPr>
            <p:ph type="subTitle" idx="1"/>
          </p:nvPr>
        </p:nvSpPr>
        <p:spPr>
          <a:xfrm>
            <a:off x="706875" y="109314"/>
            <a:ext cx="3724800" cy="616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rgbClr val="434343"/>
                </a:solidFill>
                <a:latin typeface="Helvetica Neue"/>
                <a:ea typeface="Helvetica Neue"/>
                <a:cs typeface="Helvetica Neue"/>
                <a:sym typeface="Helvetica Neu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34" name="Google Shape;34;p5"/>
          <p:cNvSpPr/>
          <p:nvPr/>
        </p:nvSpPr>
        <p:spPr>
          <a:xfrm>
            <a:off x="-3264150" y="689600"/>
            <a:ext cx="2628000" cy="1476000"/>
          </a:xfrm>
          <a:prstGeom prst="wedgeRoundRectCallout">
            <a:avLst>
              <a:gd name="adj1" fmla="val 70522"/>
              <a:gd name="adj2" fmla="val -8321"/>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Profile picture goes here.  Use the mask tool on the menu bar to make your image into a circle shape.</a:t>
            </a:r>
            <a:endParaRPr sz="1800">
              <a:latin typeface="Helvetica Neue"/>
              <a:ea typeface="Helvetica Neue"/>
              <a:cs typeface="Helvetica Neue"/>
              <a:sym typeface="Helvetica Neue"/>
            </a:endParaRPr>
          </a:p>
        </p:txBody>
      </p:sp>
      <p:pic>
        <p:nvPicPr>
          <p:cNvPr id="35" name="Google Shape;35;p5"/>
          <p:cNvPicPr preferRelativeResize="0"/>
          <p:nvPr/>
        </p:nvPicPr>
        <p:blipFill>
          <a:blip r:embed="rId3">
            <a:alphaModFix/>
          </a:blip>
          <a:stretch>
            <a:fillRect/>
          </a:stretch>
        </p:blipFill>
        <p:spPr>
          <a:xfrm>
            <a:off x="-4536350" y="2414301"/>
            <a:ext cx="3493800" cy="1746900"/>
          </a:xfrm>
          <a:prstGeom prst="rect">
            <a:avLst/>
          </a:prstGeom>
          <a:noFill/>
          <a:ln w="19050" cap="flat" cmpd="sng">
            <a:solidFill>
              <a:schemeClr val="dk2"/>
            </a:solidFill>
            <a:prstDash val="solid"/>
            <a:round/>
            <a:headEnd type="none" w="sm" len="sm"/>
            <a:tailEnd type="none" w="sm" len="sm"/>
          </a:ln>
        </p:spPr>
      </p:pic>
      <p:sp>
        <p:nvSpPr>
          <p:cNvPr id="36" name="Google Shape;36;p5"/>
          <p:cNvSpPr/>
          <p:nvPr/>
        </p:nvSpPr>
        <p:spPr>
          <a:xfrm rot="4131446">
            <a:off x="-4610522" y="1944216"/>
            <a:ext cx="857523" cy="428708"/>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rot="-1203">
            <a:off x="-5191197" y="3009156"/>
            <a:ext cx="857400" cy="428700"/>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p:nvPr/>
        </p:nvSpPr>
        <p:spPr>
          <a:xfrm rot="-1899918">
            <a:off x="-2839592" y="3967545"/>
            <a:ext cx="857214" cy="428607"/>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5"/>
          <p:cNvSpPr/>
          <p:nvPr/>
        </p:nvSpPr>
        <p:spPr>
          <a:xfrm>
            <a:off x="6984725" y="824000"/>
            <a:ext cx="3724800" cy="1056900"/>
          </a:xfrm>
          <a:prstGeom prst="wedgeRoundRectCallout">
            <a:avLst>
              <a:gd name="adj1" fmla="val -95673"/>
              <a:gd name="adj2" fmla="val -9394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Add your screen name in the text box across the top.  Be creative!</a:t>
            </a:r>
            <a:endParaRPr sz="1800"/>
          </a:p>
        </p:txBody>
      </p:sp>
      <p:sp>
        <p:nvSpPr>
          <p:cNvPr id="40" name="Google Shape;40;p5"/>
          <p:cNvSpPr/>
          <p:nvPr/>
        </p:nvSpPr>
        <p:spPr>
          <a:xfrm>
            <a:off x="-4767350" y="5188732"/>
            <a:ext cx="3724800" cy="1837200"/>
          </a:xfrm>
          <a:prstGeom prst="wedgeRoundRectCallout">
            <a:avLst>
              <a:gd name="adj1" fmla="val 73162"/>
              <a:gd name="adj2" fmla="val 9856"/>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These blocks should be six different photos from your previous posts.  Double click your photos to activate the black crop handles so you can make your images fit in the squares.</a:t>
            </a:r>
            <a:endParaRPr sz="1800"/>
          </a:p>
        </p:txBody>
      </p:sp>
      <p:pic>
        <p:nvPicPr>
          <p:cNvPr id="41" name="Google Shape;41;p5"/>
          <p:cNvPicPr preferRelativeResize="0"/>
          <p:nvPr/>
        </p:nvPicPr>
        <p:blipFill>
          <a:blip r:embed="rId4">
            <a:alphaModFix/>
          </a:blip>
          <a:stretch>
            <a:fillRect/>
          </a:stretch>
        </p:blipFill>
        <p:spPr>
          <a:xfrm>
            <a:off x="-4235575" y="7244298"/>
            <a:ext cx="3352800" cy="2543175"/>
          </a:xfrm>
          <a:prstGeom prst="rect">
            <a:avLst/>
          </a:prstGeom>
          <a:noFill/>
          <a:ln>
            <a:noFill/>
          </a:ln>
        </p:spPr>
      </p:pic>
      <p:sp>
        <p:nvSpPr>
          <p:cNvPr id="42" name="Google Shape;42;p5"/>
          <p:cNvSpPr/>
          <p:nvPr/>
        </p:nvSpPr>
        <p:spPr>
          <a:xfrm rot="-1899918">
            <a:off x="-4878442" y="8625545"/>
            <a:ext cx="857214" cy="428607"/>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5"/>
          <p:cNvSpPr/>
          <p:nvPr/>
        </p:nvSpPr>
        <p:spPr>
          <a:xfrm>
            <a:off x="6514725" y="3774450"/>
            <a:ext cx="2628000" cy="1056900"/>
          </a:xfrm>
          <a:prstGeom prst="wedgeRoundRectCallout">
            <a:avLst>
              <a:gd name="adj1" fmla="val -97018"/>
              <a:gd name="adj2" fmla="val -11449"/>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Your profile description goes here. Be creative!</a:t>
            </a:r>
            <a:endParaRPr sz="1800">
              <a:latin typeface="Helvetica Neue"/>
              <a:ea typeface="Helvetica Neue"/>
              <a:cs typeface="Helvetica Neue"/>
              <a:sym typeface="Helvetica Neue"/>
            </a:endParaRPr>
          </a:p>
        </p:txBody>
      </p:sp>
      <p:sp>
        <p:nvSpPr>
          <p:cNvPr id="44" name="Google Shape;44;p5"/>
          <p:cNvSpPr txBox="1">
            <a:spLocks noGrp="1"/>
          </p:cNvSpPr>
          <p:nvPr>
            <p:ph type="body" idx="2"/>
          </p:nvPr>
        </p:nvSpPr>
        <p:spPr>
          <a:xfrm>
            <a:off x="93375" y="2684500"/>
            <a:ext cx="4951800" cy="23121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5" name="Google Shape;45;p5"/>
          <p:cNvSpPr txBox="1">
            <a:spLocks noGrp="1"/>
          </p:cNvSpPr>
          <p:nvPr>
            <p:ph type="subTitle" idx="3"/>
          </p:nvPr>
        </p:nvSpPr>
        <p:spPr>
          <a:xfrm>
            <a:off x="93375" y="2252625"/>
            <a:ext cx="3724800" cy="4239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46" name="Google Shape;46;p5"/>
          <p:cNvSpPr/>
          <p:nvPr/>
        </p:nvSpPr>
        <p:spPr>
          <a:xfrm>
            <a:off x="6744200" y="2414300"/>
            <a:ext cx="2628000" cy="1056900"/>
          </a:xfrm>
          <a:prstGeom prst="wedgeRoundRectCallout">
            <a:avLst>
              <a:gd name="adj1" fmla="val -105750"/>
              <a:gd name="adj2" fmla="val -40747"/>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Your first and last name go on this line.</a:t>
            </a:r>
            <a:endParaRPr sz="1800">
              <a:latin typeface="Helvetica Neue"/>
              <a:ea typeface="Helvetica Neue"/>
              <a:cs typeface="Helvetica Neue"/>
              <a:sym typeface="Helvetica Neue"/>
            </a:endParaRPr>
          </a:p>
        </p:txBody>
      </p:sp>
      <p:sp>
        <p:nvSpPr>
          <p:cNvPr id="47" name="Google Shape;47;p5"/>
          <p:cNvSpPr txBox="1"/>
          <p:nvPr/>
        </p:nvSpPr>
        <p:spPr>
          <a:xfrm>
            <a:off x="5291375" y="9193787"/>
            <a:ext cx="5418000" cy="70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64646"/>
                </a:solidFill>
                <a:latin typeface="Source Sans Pro"/>
                <a:ea typeface="Source Sans Pro"/>
                <a:cs typeface="Source Sans Pro"/>
                <a:sym typeface="Source Sans Pro"/>
              </a:rPr>
              <a:t> This Instagram Template by </a:t>
            </a:r>
            <a:r>
              <a:rPr lang="en" sz="1300" u="sng">
                <a:solidFill>
                  <a:srgbClr val="049CCF"/>
                </a:solidFill>
                <a:latin typeface="Source Sans Pro"/>
                <a:ea typeface="Source Sans Pro"/>
                <a:cs typeface="Source Sans Pro"/>
                <a:sym typeface="Source Sans Pro"/>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Cynthia Nixon</a:t>
            </a:r>
            <a:r>
              <a:rPr lang="en" sz="1300">
                <a:solidFill>
                  <a:srgbClr val="464646"/>
                </a:solidFill>
                <a:latin typeface="Source Sans Pro"/>
                <a:ea typeface="Source Sans Pro"/>
                <a:cs typeface="Source Sans Pro"/>
                <a:sym typeface="Source Sans Pro"/>
              </a:rPr>
              <a:t> is licensed under a </a:t>
            </a:r>
            <a:r>
              <a:rPr lang="en" sz="1300" u="sng">
                <a:solidFill>
                  <a:srgbClr val="049CCF"/>
                </a:solidFill>
                <a:latin typeface="Source Sans Pro"/>
                <a:ea typeface="Source Sans Pro"/>
                <a:cs typeface="Source Sans Pro"/>
                <a:sym typeface="Source Sans Pro"/>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Creative Commons Attribution-NonCommercial-ShareAlike 4.0 International License</a:t>
            </a:r>
            <a:r>
              <a:rPr lang="en" sz="1300">
                <a:solidFill>
                  <a:srgbClr val="464646"/>
                </a:solidFill>
                <a:latin typeface="Source Sans Pro"/>
                <a:ea typeface="Source Sans Pro"/>
                <a:cs typeface="Source Sans Pro"/>
                <a:sym typeface="Source Sans Pro"/>
              </a:rPr>
              <a:t>.</a:t>
            </a:r>
            <a:endParaRPr sz="1300">
              <a:solidFill>
                <a:schemeClr val="dk1"/>
              </a:solidFill>
            </a:endParaRPr>
          </a:p>
          <a:p>
            <a:pPr marL="0" lvl="0" indent="0" algn="ctr" rtl="0">
              <a:spcBef>
                <a:spcPts val="0"/>
              </a:spcBef>
              <a:spcAft>
                <a:spcPts val="0"/>
              </a:spcAft>
              <a:buNone/>
            </a:pPr>
            <a:endParaRPr sz="13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stagram Profile w/Extras">
  <p:cSld name="BLANK_1_1">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6"/>
          <p:cNvSpPr txBox="1">
            <a:spLocks noGrp="1"/>
          </p:cNvSpPr>
          <p:nvPr>
            <p:ph type="subTitle" idx="1"/>
          </p:nvPr>
        </p:nvSpPr>
        <p:spPr>
          <a:xfrm>
            <a:off x="706875" y="109314"/>
            <a:ext cx="3724800" cy="616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rgbClr val="434343"/>
                </a:solidFill>
                <a:latin typeface="Helvetica Neue"/>
                <a:ea typeface="Helvetica Neue"/>
                <a:cs typeface="Helvetica Neue"/>
                <a:sym typeface="Helvetica Neu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50" name="Google Shape;50;p6"/>
          <p:cNvSpPr txBox="1">
            <a:spLocks noGrp="1"/>
          </p:cNvSpPr>
          <p:nvPr>
            <p:ph type="body" idx="2"/>
          </p:nvPr>
        </p:nvSpPr>
        <p:spPr>
          <a:xfrm>
            <a:off x="93375" y="2684500"/>
            <a:ext cx="4951800" cy="1811100"/>
          </a:xfrm>
          <a:prstGeom prst="rect">
            <a:avLst/>
          </a:prstGeom>
        </p:spPr>
        <p:txBody>
          <a:bodyPr spcFirstLastPara="1" wrap="square" lIns="91425" tIns="91425" rIns="91425" bIns="91425" anchor="t" anchorCtr="0">
            <a:noAutofit/>
          </a:bodyPr>
          <a:lstStyle>
            <a:lvl1pPr marL="457200" lvl="0" indent="-330200" rtl="0">
              <a:spcBef>
                <a:spcPts val="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1pPr>
            <a:lvl2pPr marL="914400" lvl="1"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2pPr>
            <a:lvl3pPr marL="1371600" lvl="2"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3pPr>
            <a:lvl4pPr marL="1828800" lvl="3"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4pPr>
            <a:lvl5pPr marL="2286000" lvl="4"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5pPr>
            <a:lvl6pPr marL="2743200" lvl="5"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6pPr>
            <a:lvl7pPr marL="3200400" lvl="6"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7pPr>
            <a:lvl8pPr marL="3657600" lvl="7"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8pPr>
            <a:lvl9pPr marL="4114800" lvl="8" indent="-330200" rtl="0">
              <a:spcBef>
                <a:spcPts val="1600"/>
              </a:spcBef>
              <a:spcAft>
                <a:spcPts val="160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9pPr>
          </a:lstStyle>
          <a:p>
            <a:endParaRPr/>
          </a:p>
        </p:txBody>
      </p:sp>
      <p:sp>
        <p:nvSpPr>
          <p:cNvPr id="51" name="Google Shape;51;p6"/>
          <p:cNvSpPr txBox="1">
            <a:spLocks noGrp="1"/>
          </p:cNvSpPr>
          <p:nvPr>
            <p:ph type="subTitle" idx="3"/>
          </p:nvPr>
        </p:nvSpPr>
        <p:spPr>
          <a:xfrm>
            <a:off x="93375" y="2252625"/>
            <a:ext cx="3724800" cy="4239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434343"/>
                </a:solidFill>
                <a:latin typeface="Helvetica Neue"/>
                <a:ea typeface="Helvetica Neue"/>
                <a:cs typeface="Helvetica Neue"/>
                <a:sym typeface="Helvetica Neu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52" name="Google Shape;52;p6"/>
          <p:cNvSpPr txBox="1">
            <a:spLocks noGrp="1"/>
          </p:cNvSpPr>
          <p:nvPr>
            <p:ph type="body" idx="4"/>
          </p:nvPr>
        </p:nvSpPr>
        <p:spPr>
          <a:xfrm>
            <a:off x="1043875" y="4649700"/>
            <a:ext cx="4001400" cy="423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1pPr>
            <a:lvl2pPr marL="914400" lvl="1"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2pPr>
            <a:lvl3pPr marL="1371600" lvl="2"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3pPr>
            <a:lvl4pPr marL="1828800" lvl="3"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4pPr>
            <a:lvl5pPr marL="2286000" lvl="4"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5pPr>
            <a:lvl6pPr marL="2743200" lvl="5"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6pPr>
            <a:lvl7pPr marL="3200400" lvl="6"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7pPr>
            <a:lvl8pPr marL="3657600" lvl="7"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8pPr>
            <a:lvl9pPr marL="4114800" lvl="8" indent="-304800" rtl="0">
              <a:spcBef>
                <a:spcPts val="1600"/>
              </a:spcBef>
              <a:spcAft>
                <a:spcPts val="160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9pPr>
          </a:lstStyle>
          <a:p>
            <a:endParaRPr/>
          </a:p>
        </p:txBody>
      </p:sp>
      <p:sp>
        <p:nvSpPr>
          <p:cNvPr id="53" name="Google Shape;53;p6"/>
          <p:cNvSpPr txBox="1"/>
          <p:nvPr/>
        </p:nvSpPr>
        <p:spPr>
          <a:xfrm>
            <a:off x="93375" y="4649700"/>
            <a:ext cx="1194600" cy="42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999999"/>
                </a:solidFill>
                <a:latin typeface="Helvetica Neue"/>
                <a:ea typeface="Helvetica Neue"/>
                <a:cs typeface="Helvetica Neue"/>
                <a:sym typeface="Helvetica Neue"/>
              </a:rPr>
              <a:t>Followed by:</a:t>
            </a:r>
            <a:endParaRPr sz="1200">
              <a:solidFill>
                <a:srgbClr val="999999"/>
              </a:solidFill>
              <a:latin typeface="Helvetica Neue"/>
              <a:ea typeface="Helvetica Neue"/>
              <a:cs typeface="Helvetica Neue"/>
              <a:sym typeface="Helvetica Neue"/>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stagram Profile w/Extras with Instructions">
  <p:cSld name="BLANK_1_1_1">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7"/>
          <p:cNvSpPr txBox="1">
            <a:spLocks noGrp="1"/>
          </p:cNvSpPr>
          <p:nvPr>
            <p:ph type="subTitle" idx="1"/>
          </p:nvPr>
        </p:nvSpPr>
        <p:spPr>
          <a:xfrm>
            <a:off x="706875" y="109314"/>
            <a:ext cx="3724800" cy="6165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rgbClr val="434343"/>
                </a:solidFill>
                <a:latin typeface="Helvetica Neue"/>
                <a:ea typeface="Helvetica Neue"/>
                <a:cs typeface="Helvetica Neue"/>
                <a:sym typeface="Helvetica Neu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56" name="Google Shape;56;p7"/>
          <p:cNvSpPr txBox="1">
            <a:spLocks noGrp="1"/>
          </p:cNvSpPr>
          <p:nvPr>
            <p:ph type="body" idx="2"/>
          </p:nvPr>
        </p:nvSpPr>
        <p:spPr>
          <a:xfrm>
            <a:off x="93375" y="2684500"/>
            <a:ext cx="4951800" cy="1811100"/>
          </a:xfrm>
          <a:prstGeom prst="rect">
            <a:avLst/>
          </a:prstGeom>
        </p:spPr>
        <p:txBody>
          <a:bodyPr spcFirstLastPara="1" wrap="square" lIns="91425" tIns="91425" rIns="91425" bIns="91425" anchor="t" anchorCtr="0">
            <a:noAutofit/>
          </a:bodyPr>
          <a:lstStyle>
            <a:lvl1pPr marL="457200" lvl="0" indent="-330200" rtl="0">
              <a:spcBef>
                <a:spcPts val="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1pPr>
            <a:lvl2pPr marL="914400" lvl="1"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2pPr>
            <a:lvl3pPr marL="1371600" lvl="2"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3pPr>
            <a:lvl4pPr marL="1828800" lvl="3"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4pPr>
            <a:lvl5pPr marL="2286000" lvl="4"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5pPr>
            <a:lvl6pPr marL="2743200" lvl="5"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6pPr>
            <a:lvl7pPr marL="3200400" lvl="6"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7pPr>
            <a:lvl8pPr marL="3657600" lvl="7" indent="-330200" rtl="0">
              <a:spcBef>
                <a:spcPts val="1600"/>
              </a:spcBef>
              <a:spcAft>
                <a:spcPts val="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8pPr>
            <a:lvl9pPr marL="4114800" lvl="8" indent="-330200" rtl="0">
              <a:spcBef>
                <a:spcPts val="1600"/>
              </a:spcBef>
              <a:spcAft>
                <a:spcPts val="1600"/>
              </a:spcAft>
              <a:buClr>
                <a:srgbClr val="434343"/>
              </a:buClr>
              <a:buSzPts val="1600"/>
              <a:buFont typeface="Helvetica Neue"/>
              <a:buChar char="■"/>
              <a:defRPr sz="1600">
                <a:solidFill>
                  <a:srgbClr val="434343"/>
                </a:solidFill>
                <a:latin typeface="Helvetica Neue"/>
                <a:ea typeface="Helvetica Neue"/>
                <a:cs typeface="Helvetica Neue"/>
                <a:sym typeface="Helvetica Neue"/>
              </a:defRPr>
            </a:lvl9pPr>
          </a:lstStyle>
          <a:p>
            <a:endParaRPr/>
          </a:p>
        </p:txBody>
      </p:sp>
      <p:sp>
        <p:nvSpPr>
          <p:cNvPr id="57" name="Google Shape;57;p7"/>
          <p:cNvSpPr txBox="1">
            <a:spLocks noGrp="1"/>
          </p:cNvSpPr>
          <p:nvPr>
            <p:ph type="subTitle" idx="3"/>
          </p:nvPr>
        </p:nvSpPr>
        <p:spPr>
          <a:xfrm>
            <a:off x="93375" y="2252625"/>
            <a:ext cx="3724800" cy="4239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434343"/>
                </a:solidFill>
                <a:latin typeface="Helvetica Neue"/>
                <a:ea typeface="Helvetica Neue"/>
                <a:cs typeface="Helvetica Neue"/>
                <a:sym typeface="Helvetica Neu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58" name="Google Shape;58;p7"/>
          <p:cNvSpPr txBox="1">
            <a:spLocks noGrp="1"/>
          </p:cNvSpPr>
          <p:nvPr>
            <p:ph type="body" idx="4"/>
          </p:nvPr>
        </p:nvSpPr>
        <p:spPr>
          <a:xfrm>
            <a:off x="1043875" y="4649700"/>
            <a:ext cx="4001400" cy="423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1pPr>
            <a:lvl2pPr marL="914400" lvl="1"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2pPr>
            <a:lvl3pPr marL="1371600" lvl="2"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3pPr>
            <a:lvl4pPr marL="1828800" lvl="3"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4pPr>
            <a:lvl5pPr marL="2286000" lvl="4"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5pPr>
            <a:lvl6pPr marL="2743200" lvl="5"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6pPr>
            <a:lvl7pPr marL="3200400" lvl="6"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7pPr>
            <a:lvl8pPr marL="3657600" lvl="7" indent="-304800" rtl="0">
              <a:spcBef>
                <a:spcPts val="1600"/>
              </a:spcBef>
              <a:spcAft>
                <a:spcPts val="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8pPr>
            <a:lvl9pPr marL="4114800" lvl="8" indent="-304800" rtl="0">
              <a:spcBef>
                <a:spcPts val="1600"/>
              </a:spcBef>
              <a:spcAft>
                <a:spcPts val="1600"/>
              </a:spcAft>
              <a:buClr>
                <a:srgbClr val="434343"/>
              </a:buClr>
              <a:buSzPts val="1200"/>
              <a:buFont typeface="Helvetica Neue"/>
              <a:buChar char="■"/>
              <a:defRPr sz="1200">
                <a:solidFill>
                  <a:srgbClr val="434343"/>
                </a:solidFill>
                <a:latin typeface="Helvetica Neue"/>
                <a:ea typeface="Helvetica Neue"/>
                <a:cs typeface="Helvetica Neue"/>
                <a:sym typeface="Helvetica Neue"/>
              </a:defRPr>
            </a:lvl9pPr>
          </a:lstStyle>
          <a:p>
            <a:endParaRPr/>
          </a:p>
        </p:txBody>
      </p:sp>
      <p:sp>
        <p:nvSpPr>
          <p:cNvPr id="59" name="Google Shape;59;p7"/>
          <p:cNvSpPr txBox="1"/>
          <p:nvPr/>
        </p:nvSpPr>
        <p:spPr>
          <a:xfrm>
            <a:off x="93375" y="4649700"/>
            <a:ext cx="1194600" cy="42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999999"/>
                </a:solidFill>
                <a:latin typeface="Helvetica Neue"/>
                <a:ea typeface="Helvetica Neue"/>
                <a:cs typeface="Helvetica Neue"/>
                <a:sym typeface="Helvetica Neue"/>
              </a:rPr>
              <a:t>Followed by:</a:t>
            </a:r>
            <a:endParaRPr sz="1200">
              <a:solidFill>
                <a:srgbClr val="999999"/>
              </a:solidFill>
              <a:latin typeface="Helvetica Neue"/>
              <a:ea typeface="Helvetica Neue"/>
              <a:cs typeface="Helvetica Neue"/>
              <a:sym typeface="Helvetica Neue"/>
            </a:endParaRPr>
          </a:p>
        </p:txBody>
      </p:sp>
      <p:sp>
        <p:nvSpPr>
          <p:cNvPr id="60" name="Google Shape;60;p7"/>
          <p:cNvSpPr/>
          <p:nvPr/>
        </p:nvSpPr>
        <p:spPr>
          <a:xfrm>
            <a:off x="-3264150" y="689600"/>
            <a:ext cx="2628000" cy="1476000"/>
          </a:xfrm>
          <a:prstGeom prst="wedgeRoundRectCallout">
            <a:avLst>
              <a:gd name="adj1" fmla="val 70522"/>
              <a:gd name="adj2" fmla="val -8321"/>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Profile picture goes here.  Use the mask tool on the menu bar to make your image into a circle shape.</a:t>
            </a:r>
            <a:endParaRPr sz="1800">
              <a:latin typeface="Helvetica Neue"/>
              <a:ea typeface="Helvetica Neue"/>
              <a:cs typeface="Helvetica Neue"/>
              <a:sym typeface="Helvetica Neue"/>
            </a:endParaRPr>
          </a:p>
        </p:txBody>
      </p:sp>
      <p:pic>
        <p:nvPicPr>
          <p:cNvPr id="61" name="Google Shape;61;p7"/>
          <p:cNvPicPr preferRelativeResize="0"/>
          <p:nvPr/>
        </p:nvPicPr>
        <p:blipFill>
          <a:blip r:embed="rId3">
            <a:alphaModFix/>
          </a:blip>
          <a:stretch>
            <a:fillRect/>
          </a:stretch>
        </p:blipFill>
        <p:spPr>
          <a:xfrm>
            <a:off x="-4536350" y="2414301"/>
            <a:ext cx="3493800" cy="1746900"/>
          </a:xfrm>
          <a:prstGeom prst="rect">
            <a:avLst/>
          </a:prstGeom>
          <a:noFill/>
          <a:ln w="19050" cap="flat" cmpd="sng">
            <a:solidFill>
              <a:schemeClr val="dk2"/>
            </a:solidFill>
            <a:prstDash val="solid"/>
            <a:round/>
            <a:headEnd type="none" w="sm" len="sm"/>
            <a:tailEnd type="none" w="sm" len="sm"/>
          </a:ln>
        </p:spPr>
      </p:pic>
      <p:sp>
        <p:nvSpPr>
          <p:cNvPr id="62" name="Google Shape;62;p7"/>
          <p:cNvSpPr/>
          <p:nvPr/>
        </p:nvSpPr>
        <p:spPr>
          <a:xfrm rot="4131446">
            <a:off x="-4610522" y="1944216"/>
            <a:ext cx="857523" cy="428708"/>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p:nvPr/>
        </p:nvSpPr>
        <p:spPr>
          <a:xfrm rot="-1203">
            <a:off x="-5191197" y="3009156"/>
            <a:ext cx="857400" cy="428700"/>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rot="-1899918">
            <a:off x="-2839592" y="3967545"/>
            <a:ext cx="857214" cy="428607"/>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a:off x="6984725" y="824000"/>
            <a:ext cx="3724800" cy="1056900"/>
          </a:xfrm>
          <a:prstGeom prst="wedgeRoundRectCallout">
            <a:avLst>
              <a:gd name="adj1" fmla="val -95673"/>
              <a:gd name="adj2" fmla="val -9394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Add your screen name in the text box across the top.  Be creative!</a:t>
            </a:r>
            <a:endParaRPr sz="1800"/>
          </a:p>
        </p:txBody>
      </p:sp>
      <p:sp>
        <p:nvSpPr>
          <p:cNvPr id="66" name="Google Shape;66;p7"/>
          <p:cNvSpPr/>
          <p:nvPr/>
        </p:nvSpPr>
        <p:spPr>
          <a:xfrm>
            <a:off x="-4827075" y="5342875"/>
            <a:ext cx="3724800" cy="1837200"/>
          </a:xfrm>
          <a:prstGeom prst="wedgeRoundRectCallout">
            <a:avLst>
              <a:gd name="adj1" fmla="val 73652"/>
              <a:gd name="adj2" fmla="val -11073"/>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t>These blocks should be six different photos from your previous posts.  Double click your photos to activate the black crop handles so you can make your images fit in the squares.</a:t>
            </a:r>
            <a:endParaRPr sz="1800"/>
          </a:p>
        </p:txBody>
      </p:sp>
      <p:pic>
        <p:nvPicPr>
          <p:cNvPr id="67" name="Google Shape;67;p7"/>
          <p:cNvPicPr preferRelativeResize="0"/>
          <p:nvPr/>
        </p:nvPicPr>
        <p:blipFill>
          <a:blip r:embed="rId4">
            <a:alphaModFix/>
          </a:blip>
          <a:stretch>
            <a:fillRect/>
          </a:stretch>
        </p:blipFill>
        <p:spPr>
          <a:xfrm>
            <a:off x="-4295300" y="7249223"/>
            <a:ext cx="3352800" cy="2543175"/>
          </a:xfrm>
          <a:prstGeom prst="rect">
            <a:avLst/>
          </a:prstGeom>
          <a:noFill/>
          <a:ln>
            <a:noFill/>
          </a:ln>
        </p:spPr>
      </p:pic>
      <p:sp>
        <p:nvSpPr>
          <p:cNvPr id="68" name="Google Shape;68;p7"/>
          <p:cNvSpPr/>
          <p:nvPr/>
        </p:nvSpPr>
        <p:spPr>
          <a:xfrm rot="-1899918">
            <a:off x="-4938167" y="8630470"/>
            <a:ext cx="857214" cy="428607"/>
          </a:xfrm>
          <a:prstGeom prst="rightArrow">
            <a:avLst>
              <a:gd name="adj1" fmla="val 50000"/>
              <a:gd name="adj2" fmla="val 50000"/>
            </a:avLst>
          </a:prstGeom>
          <a:solidFill>
            <a:srgbClr val="F6B26B"/>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7"/>
          <p:cNvSpPr/>
          <p:nvPr/>
        </p:nvSpPr>
        <p:spPr>
          <a:xfrm>
            <a:off x="6514725" y="3774450"/>
            <a:ext cx="2628000" cy="1056900"/>
          </a:xfrm>
          <a:prstGeom prst="wedgeRoundRectCallout">
            <a:avLst>
              <a:gd name="adj1" fmla="val -96850"/>
              <a:gd name="adj2" fmla="val -50838"/>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Your profile description goes here. Be creative!</a:t>
            </a:r>
            <a:endParaRPr sz="1800">
              <a:latin typeface="Helvetica Neue"/>
              <a:ea typeface="Helvetica Neue"/>
              <a:cs typeface="Helvetica Neue"/>
              <a:sym typeface="Helvetica Neue"/>
            </a:endParaRPr>
          </a:p>
        </p:txBody>
      </p:sp>
      <p:sp>
        <p:nvSpPr>
          <p:cNvPr id="70" name="Google Shape;70;p7"/>
          <p:cNvSpPr/>
          <p:nvPr/>
        </p:nvSpPr>
        <p:spPr>
          <a:xfrm>
            <a:off x="6744200" y="2414300"/>
            <a:ext cx="2628000" cy="1056900"/>
          </a:xfrm>
          <a:prstGeom prst="wedgeRoundRectCallout">
            <a:avLst>
              <a:gd name="adj1" fmla="val -105750"/>
              <a:gd name="adj2" fmla="val -40747"/>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Your first and last name go on this line.</a:t>
            </a:r>
            <a:endParaRPr sz="1800">
              <a:latin typeface="Helvetica Neue"/>
              <a:ea typeface="Helvetica Neue"/>
              <a:cs typeface="Helvetica Neue"/>
              <a:sym typeface="Helvetica Neue"/>
            </a:endParaRPr>
          </a:p>
        </p:txBody>
      </p:sp>
      <p:sp>
        <p:nvSpPr>
          <p:cNvPr id="71" name="Google Shape;71;p7"/>
          <p:cNvSpPr/>
          <p:nvPr/>
        </p:nvSpPr>
        <p:spPr>
          <a:xfrm>
            <a:off x="6744200" y="5342875"/>
            <a:ext cx="2628000" cy="1476000"/>
          </a:xfrm>
          <a:prstGeom prst="wedgeRoundRectCallout">
            <a:avLst>
              <a:gd name="adj1" fmla="val -105056"/>
              <a:gd name="adj2" fmla="val -80261"/>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Helvetica Neue"/>
                <a:ea typeface="Helvetica Neue"/>
                <a:cs typeface="Helvetica Neue"/>
                <a:sym typeface="Helvetica Neue"/>
              </a:rPr>
              <a:t>Here is where you list the screen names of some other people that might follow you on Instagram.</a:t>
            </a:r>
            <a:endParaRPr sz="1800">
              <a:latin typeface="Helvetica Neue"/>
              <a:ea typeface="Helvetica Neue"/>
              <a:cs typeface="Helvetica Neue"/>
              <a:sym typeface="Helvetica Neue"/>
            </a:endParaRPr>
          </a:p>
        </p:txBody>
      </p:sp>
      <p:sp>
        <p:nvSpPr>
          <p:cNvPr id="72" name="Google Shape;72;p7"/>
          <p:cNvSpPr txBox="1"/>
          <p:nvPr/>
        </p:nvSpPr>
        <p:spPr>
          <a:xfrm>
            <a:off x="5291375" y="9193787"/>
            <a:ext cx="5418000" cy="70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rgbClr val="464646"/>
                </a:solidFill>
                <a:latin typeface="Source Sans Pro"/>
                <a:ea typeface="Source Sans Pro"/>
                <a:cs typeface="Source Sans Pro"/>
                <a:sym typeface="Source Sans Pro"/>
              </a:rPr>
              <a:t> This Instagram Template by </a:t>
            </a:r>
            <a:r>
              <a:rPr lang="en" sz="1300" u="sng">
                <a:solidFill>
                  <a:srgbClr val="049CCF"/>
                </a:solidFill>
                <a:latin typeface="Source Sans Pro"/>
                <a:ea typeface="Source Sans Pro"/>
                <a:cs typeface="Source Sans Pro"/>
                <a:sym typeface="Source Sans Pro"/>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Cynthia Nixon</a:t>
            </a:r>
            <a:r>
              <a:rPr lang="en" sz="1300">
                <a:solidFill>
                  <a:srgbClr val="464646"/>
                </a:solidFill>
                <a:latin typeface="Source Sans Pro"/>
                <a:ea typeface="Source Sans Pro"/>
                <a:cs typeface="Source Sans Pro"/>
                <a:sym typeface="Source Sans Pro"/>
              </a:rPr>
              <a:t> is licensed under a </a:t>
            </a:r>
            <a:r>
              <a:rPr lang="en" sz="1300" u="sng">
                <a:solidFill>
                  <a:srgbClr val="049CCF"/>
                </a:solidFill>
                <a:latin typeface="Source Sans Pro"/>
                <a:ea typeface="Source Sans Pro"/>
                <a:cs typeface="Source Sans Pro"/>
                <a:sym typeface="Source Sans Pro"/>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Creative Commons Attribution-NonCommercial-ShareAlike 4.0 International License</a:t>
            </a:r>
            <a:r>
              <a:rPr lang="en" sz="1300">
                <a:solidFill>
                  <a:srgbClr val="464646"/>
                </a:solidFill>
                <a:latin typeface="Source Sans Pro"/>
                <a:ea typeface="Source Sans Pro"/>
                <a:cs typeface="Source Sans Pro"/>
                <a:sym typeface="Source Sans Pro"/>
              </a:rPr>
              <a:t>.</a:t>
            </a:r>
            <a:endParaRPr sz="1300">
              <a:solidFill>
                <a:schemeClr val="dk1"/>
              </a:solidFill>
            </a:endParaRPr>
          </a:p>
          <a:p>
            <a:pPr marL="0" lvl="0" indent="0" algn="ctr" rtl="0">
              <a:spcBef>
                <a:spcPts val="0"/>
              </a:spcBef>
              <a:spcAft>
                <a:spcPts val="0"/>
              </a:spcAft>
              <a:buNone/>
            </a:pPr>
            <a:endParaRPr sz="130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75163" y="841278"/>
            <a:ext cx="4788300" cy="108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175163" y="2178645"/>
            <a:ext cx="4788300" cy="6458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4761171" y="8815370"/>
            <a:ext cx="308400" cy="7440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2.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4"/>
          <p:cNvSpPr txBox="1">
            <a:spLocks noGrp="1"/>
          </p:cNvSpPr>
          <p:nvPr>
            <p:ph type="subTitle" idx="1"/>
          </p:nvPr>
        </p:nvSpPr>
        <p:spPr>
          <a:xfrm>
            <a:off x="706875" y="109314"/>
            <a:ext cx="3724800" cy="6165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a:t>@claudeoscarmonet</a:t>
            </a:r>
            <a:endParaRPr/>
          </a:p>
        </p:txBody>
      </p:sp>
      <p:sp>
        <p:nvSpPr>
          <p:cNvPr id="126" name="Google Shape;126;p14"/>
          <p:cNvSpPr txBox="1">
            <a:spLocks noGrp="1"/>
          </p:cNvSpPr>
          <p:nvPr>
            <p:ph type="subTitle" idx="3"/>
          </p:nvPr>
        </p:nvSpPr>
        <p:spPr>
          <a:xfrm>
            <a:off x="93375" y="2252625"/>
            <a:ext cx="3724800" cy="423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Oscar Claude Monet (1840-1926)</a:t>
            </a:r>
            <a:endParaRPr/>
          </a:p>
        </p:txBody>
      </p:sp>
      <p:sp>
        <p:nvSpPr>
          <p:cNvPr id="127" name="Google Shape;127;p14"/>
          <p:cNvSpPr txBox="1">
            <a:spLocks noGrp="1"/>
          </p:cNvSpPr>
          <p:nvPr>
            <p:ph type="body" idx="4"/>
          </p:nvPr>
        </p:nvSpPr>
        <p:spPr>
          <a:xfrm>
            <a:off x="1043875" y="4649700"/>
            <a:ext cx="4001400" cy="423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 Paul Cezzane ( painter1839) ; Edouard manet (painter1932)</a:t>
            </a:r>
            <a:endParaRPr/>
          </a:p>
        </p:txBody>
      </p:sp>
      <p:pic>
        <p:nvPicPr>
          <p:cNvPr id="128" name="Google Shape;128;p14"/>
          <p:cNvPicPr preferRelativeResize="0"/>
          <p:nvPr/>
        </p:nvPicPr>
        <p:blipFill>
          <a:blip r:embed="rId3">
            <a:alphaModFix/>
          </a:blip>
          <a:stretch>
            <a:fillRect/>
          </a:stretch>
        </p:blipFill>
        <p:spPr>
          <a:xfrm rot="10124357">
            <a:off x="6178867" y="16270087"/>
            <a:ext cx="3263774" cy="4344899"/>
          </a:xfrm>
          <a:prstGeom prst="rect">
            <a:avLst/>
          </a:prstGeom>
          <a:noFill/>
          <a:ln>
            <a:noFill/>
          </a:ln>
        </p:spPr>
      </p:pic>
      <p:sp>
        <p:nvSpPr>
          <p:cNvPr id="129" name="Google Shape;129;p14"/>
          <p:cNvSpPr txBox="1"/>
          <p:nvPr/>
        </p:nvSpPr>
        <p:spPr>
          <a:xfrm>
            <a:off x="93375" y="2826323"/>
            <a:ext cx="4422300" cy="1242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Hi there im Claude Monet, Husband &amp; Father, a painter and Founder of impressionist paintings.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Let's share the beauty of nature together.</a:t>
            </a:r>
            <a:endParaRPr/>
          </a:p>
        </p:txBody>
      </p:sp>
      <p:sp>
        <p:nvSpPr>
          <p:cNvPr id="130" name="Google Shape;130;p14"/>
          <p:cNvSpPr/>
          <p:nvPr/>
        </p:nvSpPr>
        <p:spPr>
          <a:xfrm>
            <a:off x="4647077" y="11026182"/>
            <a:ext cx="1571700" cy="13773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131" name="Google Shape;131;p14"/>
          <p:cNvPicPr preferRelativeResize="0"/>
          <p:nvPr/>
        </p:nvPicPr>
        <p:blipFill rotWithShape="1">
          <a:blip r:embed="rId3">
            <a:alphaModFix amt="80000"/>
          </a:blip>
          <a:srcRect t="17091" b="17097"/>
          <a:stretch/>
        </p:blipFill>
        <p:spPr>
          <a:xfrm>
            <a:off x="68900" y="725825"/>
            <a:ext cx="1337400" cy="1377000"/>
          </a:xfrm>
          <a:prstGeom prst="ellipse">
            <a:avLst/>
          </a:prstGeom>
          <a:noFill/>
          <a:ln w="9525" cap="flat" cmpd="sng">
            <a:solidFill>
              <a:schemeClr val="lt1"/>
            </a:solidFill>
            <a:prstDash val="solid"/>
            <a:round/>
            <a:headEnd type="none" w="sm" len="sm"/>
            <a:tailEnd type="none" w="sm" len="sm"/>
          </a:ln>
          <a:effectLst>
            <a:outerShdw blurRad="128588" dist="19050" dir="5400000" algn="bl" rotWithShape="0">
              <a:srgbClr val="000000">
                <a:alpha val="50000"/>
              </a:srgbClr>
            </a:outerShdw>
          </a:effectLst>
        </p:spPr>
      </p:pic>
      <p:pic>
        <p:nvPicPr>
          <p:cNvPr id="132" name="Google Shape;132;p14"/>
          <p:cNvPicPr preferRelativeResize="0"/>
          <p:nvPr/>
        </p:nvPicPr>
        <p:blipFill>
          <a:blip r:embed="rId4">
            <a:alphaModFix/>
          </a:blip>
          <a:stretch>
            <a:fillRect/>
          </a:stretch>
        </p:blipFill>
        <p:spPr>
          <a:xfrm>
            <a:off x="152400" y="5672550"/>
            <a:ext cx="1571700" cy="1477575"/>
          </a:xfrm>
          <a:prstGeom prst="rect">
            <a:avLst/>
          </a:prstGeom>
          <a:noFill/>
          <a:ln>
            <a:noFill/>
          </a:ln>
        </p:spPr>
      </p:pic>
      <p:pic>
        <p:nvPicPr>
          <p:cNvPr id="133" name="Google Shape;133;p14"/>
          <p:cNvPicPr preferRelativeResize="0"/>
          <p:nvPr/>
        </p:nvPicPr>
        <p:blipFill rotWithShape="1">
          <a:blip r:embed="rId5">
            <a:alphaModFix/>
          </a:blip>
          <a:srcRect t="4296" b="4296"/>
          <a:stretch/>
        </p:blipFill>
        <p:spPr>
          <a:xfrm>
            <a:off x="1913750" y="5654075"/>
            <a:ext cx="1337400" cy="1540474"/>
          </a:xfrm>
          <a:prstGeom prst="rect">
            <a:avLst/>
          </a:prstGeom>
          <a:noFill/>
          <a:ln>
            <a:noFill/>
          </a:ln>
        </p:spPr>
      </p:pic>
      <p:pic>
        <p:nvPicPr>
          <p:cNvPr id="134" name="Google Shape;134;p14"/>
          <p:cNvPicPr preferRelativeResize="0"/>
          <p:nvPr/>
        </p:nvPicPr>
        <p:blipFill>
          <a:blip r:embed="rId6">
            <a:alphaModFix/>
          </a:blip>
          <a:stretch>
            <a:fillRect/>
          </a:stretch>
        </p:blipFill>
        <p:spPr>
          <a:xfrm>
            <a:off x="152400" y="7464425"/>
            <a:ext cx="1571699" cy="1377300"/>
          </a:xfrm>
          <a:prstGeom prst="rect">
            <a:avLst/>
          </a:prstGeom>
          <a:noFill/>
          <a:ln>
            <a:noFill/>
          </a:ln>
        </p:spPr>
      </p:pic>
      <p:pic>
        <p:nvPicPr>
          <p:cNvPr id="135" name="Google Shape;135;p14"/>
          <p:cNvPicPr preferRelativeResize="0"/>
          <p:nvPr/>
        </p:nvPicPr>
        <p:blipFill>
          <a:blip r:embed="rId7">
            <a:alphaModFix/>
          </a:blip>
          <a:stretch>
            <a:fillRect/>
          </a:stretch>
        </p:blipFill>
        <p:spPr>
          <a:xfrm>
            <a:off x="3650425" y="5716975"/>
            <a:ext cx="1394850" cy="1477574"/>
          </a:xfrm>
          <a:prstGeom prst="rect">
            <a:avLst/>
          </a:prstGeom>
          <a:noFill/>
          <a:ln>
            <a:noFill/>
          </a:ln>
        </p:spPr>
      </p:pic>
      <p:pic>
        <p:nvPicPr>
          <p:cNvPr id="136" name="Google Shape;136;p14"/>
          <p:cNvPicPr preferRelativeResize="0"/>
          <p:nvPr/>
        </p:nvPicPr>
        <p:blipFill>
          <a:blip r:embed="rId8">
            <a:alphaModFix/>
          </a:blip>
          <a:stretch>
            <a:fillRect/>
          </a:stretch>
        </p:blipFill>
        <p:spPr>
          <a:xfrm>
            <a:off x="1872600" y="7364150"/>
            <a:ext cx="1571700" cy="1477575"/>
          </a:xfrm>
          <a:prstGeom prst="rect">
            <a:avLst/>
          </a:prstGeom>
          <a:noFill/>
          <a:ln>
            <a:noFill/>
          </a:ln>
        </p:spPr>
      </p:pic>
      <p:pic>
        <p:nvPicPr>
          <p:cNvPr id="137" name="Google Shape;137;p14"/>
          <p:cNvPicPr preferRelativeResize="0"/>
          <p:nvPr/>
        </p:nvPicPr>
        <p:blipFill>
          <a:blip r:embed="rId9">
            <a:alphaModFix/>
          </a:blip>
          <a:stretch>
            <a:fillRect/>
          </a:stretch>
        </p:blipFill>
        <p:spPr>
          <a:xfrm>
            <a:off x="3592800" y="7364150"/>
            <a:ext cx="1394850" cy="14775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3"/>
          <p:cNvSpPr txBox="1">
            <a:spLocks noGrp="1"/>
          </p:cNvSpPr>
          <p:nvPr>
            <p:ph type="subTitle" idx="1"/>
          </p:nvPr>
        </p:nvSpPr>
        <p:spPr>
          <a:xfrm>
            <a:off x="680758" y="752398"/>
            <a:ext cx="3724800" cy="616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@claudeoscarmonet</a:t>
            </a:r>
            <a:endParaRPr/>
          </a:p>
        </p:txBody>
      </p:sp>
      <p:sp>
        <p:nvSpPr>
          <p:cNvPr id="118" name="Google Shape;118;p13"/>
          <p:cNvSpPr txBox="1">
            <a:spLocks noGrp="1"/>
          </p:cNvSpPr>
          <p:nvPr>
            <p:ph type="body" idx="2"/>
          </p:nvPr>
        </p:nvSpPr>
        <p:spPr>
          <a:xfrm>
            <a:off x="306000" y="7140450"/>
            <a:ext cx="4383600" cy="174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Can't forget the day i set my eyes on you darling, Gladly we have made it this far, Today i appreciate and give thanks for it is the day our son was born. Love you both #birthdayson #loveandthaks</a:t>
            </a:r>
            <a:endParaRPr/>
          </a:p>
        </p:txBody>
      </p:sp>
      <p:pic>
        <p:nvPicPr>
          <p:cNvPr id="119" name="Google Shape;119;p13"/>
          <p:cNvPicPr preferRelativeResize="0"/>
          <p:nvPr/>
        </p:nvPicPr>
        <p:blipFill rotWithShape="1">
          <a:blip r:embed="rId3">
            <a:alphaModFix amt="80000"/>
          </a:blip>
          <a:srcRect t="17091" b="17097"/>
          <a:stretch/>
        </p:blipFill>
        <p:spPr>
          <a:xfrm>
            <a:off x="0" y="614075"/>
            <a:ext cx="680700" cy="754800"/>
          </a:xfrm>
          <a:prstGeom prst="ellipse">
            <a:avLst/>
          </a:prstGeom>
          <a:noFill/>
          <a:ln w="9525" cap="flat" cmpd="sng">
            <a:solidFill>
              <a:schemeClr val="lt1"/>
            </a:solidFill>
            <a:prstDash val="solid"/>
            <a:round/>
            <a:headEnd type="none" w="sm" len="sm"/>
            <a:tailEnd type="none" w="sm" len="sm"/>
          </a:ln>
          <a:effectLst>
            <a:outerShdw blurRad="128588" dist="19050" dir="5400000" algn="bl" rotWithShape="0">
              <a:srgbClr val="000000">
                <a:alpha val="50000"/>
              </a:srgbClr>
            </a:outerShdw>
          </a:effectLst>
        </p:spPr>
      </p:pic>
      <p:pic>
        <p:nvPicPr>
          <p:cNvPr id="120" name="Google Shape;120;p13"/>
          <p:cNvPicPr preferRelativeResize="0"/>
          <p:nvPr/>
        </p:nvPicPr>
        <p:blipFill>
          <a:blip r:embed="rId4">
            <a:alphaModFix/>
          </a:blip>
          <a:stretch>
            <a:fillRect/>
          </a:stretch>
        </p:blipFill>
        <p:spPr>
          <a:xfrm>
            <a:off x="306000" y="1750625"/>
            <a:ext cx="4383600" cy="3894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2"/>
          <p:cNvSpPr txBox="1">
            <a:spLocks noGrp="1"/>
          </p:cNvSpPr>
          <p:nvPr>
            <p:ph type="subTitle" idx="1"/>
          </p:nvPr>
        </p:nvSpPr>
        <p:spPr>
          <a:xfrm>
            <a:off x="680758" y="752398"/>
            <a:ext cx="3724800" cy="616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@claudeoscarmonet</a:t>
            </a:r>
            <a:endParaRPr/>
          </a:p>
        </p:txBody>
      </p:sp>
      <p:sp>
        <p:nvSpPr>
          <p:cNvPr id="110" name="Google Shape;110;p12"/>
          <p:cNvSpPr txBox="1">
            <a:spLocks noGrp="1"/>
          </p:cNvSpPr>
          <p:nvPr>
            <p:ph type="body" idx="2"/>
          </p:nvPr>
        </p:nvSpPr>
        <p:spPr>
          <a:xfrm>
            <a:off x="93375" y="7167250"/>
            <a:ext cx="4951800" cy="1746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Well positive thoughts aren't enough, they have to create good feelings and emotions #thinkingpositive #feelinggreat</a:t>
            </a:r>
            <a:endParaRPr/>
          </a:p>
        </p:txBody>
      </p:sp>
      <p:pic>
        <p:nvPicPr>
          <p:cNvPr id="111" name="Google Shape;111;p12"/>
          <p:cNvPicPr preferRelativeResize="0"/>
          <p:nvPr/>
        </p:nvPicPr>
        <p:blipFill rotWithShape="1">
          <a:blip r:embed="rId3">
            <a:alphaModFix amt="80000"/>
          </a:blip>
          <a:srcRect t="17091" b="17097"/>
          <a:stretch/>
        </p:blipFill>
        <p:spPr>
          <a:xfrm>
            <a:off x="0" y="614075"/>
            <a:ext cx="680700" cy="754800"/>
          </a:xfrm>
          <a:prstGeom prst="ellipse">
            <a:avLst/>
          </a:prstGeom>
          <a:noFill/>
          <a:ln w="9525" cap="flat" cmpd="sng">
            <a:solidFill>
              <a:schemeClr val="lt1"/>
            </a:solidFill>
            <a:prstDash val="solid"/>
            <a:round/>
            <a:headEnd type="none" w="sm" len="sm"/>
            <a:tailEnd type="none" w="sm" len="sm"/>
          </a:ln>
          <a:effectLst>
            <a:outerShdw blurRad="128588" dist="19050" dir="5400000" algn="bl" rotWithShape="0">
              <a:srgbClr val="000000">
                <a:alpha val="50000"/>
              </a:srgbClr>
            </a:outerShdw>
          </a:effectLst>
        </p:spPr>
      </p:pic>
      <p:pic>
        <p:nvPicPr>
          <p:cNvPr id="112" name="Google Shape;112;p12"/>
          <p:cNvPicPr preferRelativeResize="0"/>
          <p:nvPr/>
        </p:nvPicPr>
        <p:blipFill rotWithShape="1">
          <a:blip r:embed="rId4">
            <a:alphaModFix/>
          </a:blip>
          <a:srcRect t="4296" b="4296"/>
          <a:stretch/>
        </p:blipFill>
        <p:spPr>
          <a:xfrm>
            <a:off x="565825" y="1699800"/>
            <a:ext cx="4180675" cy="43562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1"/>
          <p:cNvSpPr txBox="1">
            <a:spLocks noGrp="1"/>
          </p:cNvSpPr>
          <p:nvPr>
            <p:ph type="subTitle" idx="1"/>
          </p:nvPr>
        </p:nvSpPr>
        <p:spPr>
          <a:xfrm>
            <a:off x="680758" y="752398"/>
            <a:ext cx="3724800" cy="616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@claudeoscarmonet</a:t>
            </a:r>
            <a:endParaRPr/>
          </a:p>
        </p:txBody>
      </p:sp>
      <p:sp>
        <p:nvSpPr>
          <p:cNvPr id="102" name="Google Shape;102;p11"/>
          <p:cNvSpPr txBox="1">
            <a:spLocks noGrp="1"/>
          </p:cNvSpPr>
          <p:nvPr>
            <p:ph type="body" idx="2"/>
          </p:nvPr>
        </p:nvSpPr>
        <p:spPr>
          <a:xfrm>
            <a:off x="93375" y="7167250"/>
            <a:ext cx="4951800" cy="1746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Well, i love what i do can't wait to bring you joy at the end of this great work #workholic #hardworkpays</a:t>
            </a:r>
            <a:endParaRPr/>
          </a:p>
        </p:txBody>
      </p:sp>
      <p:pic>
        <p:nvPicPr>
          <p:cNvPr id="103" name="Google Shape;103;p11"/>
          <p:cNvPicPr preferRelativeResize="0"/>
          <p:nvPr/>
        </p:nvPicPr>
        <p:blipFill rotWithShape="1">
          <a:blip r:embed="rId3">
            <a:alphaModFix amt="80000"/>
          </a:blip>
          <a:srcRect t="17091" b="17097"/>
          <a:stretch/>
        </p:blipFill>
        <p:spPr>
          <a:xfrm>
            <a:off x="0" y="614075"/>
            <a:ext cx="680700" cy="754800"/>
          </a:xfrm>
          <a:prstGeom prst="ellipse">
            <a:avLst/>
          </a:prstGeom>
          <a:noFill/>
          <a:ln w="9525" cap="flat" cmpd="sng">
            <a:solidFill>
              <a:schemeClr val="lt1"/>
            </a:solidFill>
            <a:prstDash val="solid"/>
            <a:round/>
            <a:headEnd type="none" w="sm" len="sm"/>
            <a:tailEnd type="none" w="sm" len="sm"/>
          </a:ln>
          <a:effectLst>
            <a:outerShdw blurRad="128588" dist="19050" dir="5400000" algn="bl" rotWithShape="0">
              <a:srgbClr val="000000">
                <a:alpha val="50000"/>
              </a:srgbClr>
            </a:outerShdw>
          </a:effectLst>
        </p:spPr>
      </p:pic>
      <p:pic>
        <p:nvPicPr>
          <p:cNvPr id="104" name="Google Shape;104;p11"/>
          <p:cNvPicPr preferRelativeResize="0"/>
          <p:nvPr/>
        </p:nvPicPr>
        <p:blipFill>
          <a:blip r:embed="rId4">
            <a:alphaModFix/>
          </a:blip>
          <a:stretch>
            <a:fillRect/>
          </a:stretch>
        </p:blipFill>
        <p:spPr>
          <a:xfrm>
            <a:off x="680750" y="1813325"/>
            <a:ext cx="3939050" cy="40703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0"/>
          <p:cNvSpPr txBox="1">
            <a:spLocks noGrp="1"/>
          </p:cNvSpPr>
          <p:nvPr>
            <p:ph type="subTitle" idx="1"/>
          </p:nvPr>
        </p:nvSpPr>
        <p:spPr>
          <a:xfrm>
            <a:off x="680758" y="752398"/>
            <a:ext cx="3724800" cy="616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@claudeoscarmonet</a:t>
            </a:r>
            <a:endParaRPr/>
          </a:p>
        </p:txBody>
      </p:sp>
      <p:sp>
        <p:nvSpPr>
          <p:cNvPr id="94" name="Google Shape;94;p10"/>
          <p:cNvSpPr txBox="1">
            <a:spLocks noGrp="1"/>
          </p:cNvSpPr>
          <p:nvPr>
            <p:ph type="body" idx="2"/>
          </p:nvPr>
        </p:nvSpPr>
        <p:spPr>
          <a:xfrm>
            <a:off x="93375" y="7167250"/>
            <a:ext cx="4951800" cy="1746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Asking how my work day was. Finally i finished this piece #feelingawesome #workdone</a:t>
            </a:r>
            <a:endParaRPr/>
          </a:p>
        </p:txBody>
      </p:sp>
      <p:pic>
        <p:nvPicPr>
          <p:cNvPr id="95" name="Google Shape;95;p10"/>
          <p:cNvPicPr preferRelativeResize="0"/>
          <p:nvPr/>
        </p:nvPicPr>
        <p:blipFill rotWithShape="1">
          <a:blip r:embed="rId3">
            <a:alphaModFix amt="80000"/>
          </a:blip>
          <a:srcRect t="17091" b="17097"/>
          <a:stretch/>
        </p:blipFill>
        <p:spPr>
          <a:xfrm>
            <a:off x="0" y="614075"/>
            <a:ext cx="680700" cy="754800"/>
          </a:xfrm>
          <a:prstGeom prst="ellipse">
            <a:avLst/>
          </a:prstGeom>
          <a:noFill/>
          <a:ln w="9525" cap="flat" cmpd="sng">
            <a:solidFill>
              <a:schemeClr val="lt1"/>
            </a:solidFill>
            <a:prstDash val="solid"/>
            <a:round/>
            <a:headEnd type="none" w="sm" len="sm"/>
            <a:tailEnd type="none" w="sm" len="sm"/>
          </a:ln>
          <a:effectLst>
            <a:outerShdw blurRad="128588" dist="19050" dir="5400000" algn="bl" rotWithShape="0">
              <a:srgbClr val="000000">
                <a:alpha val="50000"/>
              </a:srgbClr>
            </a:outerShdw>
          </a:effectLst>
        </p:spPr>
      </p:pic>
      <p:pic>
        <p:nvPicPr>
          <p:cNvPr id="96" name="Google Shape;96;p10"/>
          <p:cNvPicPr preferRelativeResize="0"/>
          <p:nvPr/>
        </p:nvPicPr>
        <p:blipFill>
          <a:blip r:embed="rId4">
            <a:alphaModFix/>
          </a:blip>
          <a:stretch>
            <a:fillRect/>
          </a:stretch>
        </p:blipFill>
        <p:spPr>
          <a:xfrm>
            <a:off x="680750" y="1797500"/>
            <a:ext cx="3908375" cy="4242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9"/>
          <p:cNvSpPr txBox="1">
            <a:spLocks noGrp="1"/>
          </p:cNvSpPr>
          <p:nvPr>
            <p:ph type="subTitle" idx="1"/>
          </p:nvPr>
        </p:nvSpPr>
        <p:spPr>
          <a:xfrm>
            <a:off x="680758" y="752398"/>
            <a:ext cx="3724800" cy="616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@claudeoscarmonet</a:t>
            </a:r>
            <a:endParaRPr/>
          </a:p>
        </p:txBody>
      </p:sp>
      <p:sp>
        <p:nvSpPr>
          <p:cNvPr id="86" name="Google Shape;86;p9"/>
          <p:cNvSpPr txBox="1">
            <a:spLocks noGrp="1"/>
          </p:cNvSpPr>
          <p:nvPr>
            <p:ph type="body" idx="2"/>
          </p:nvPr>
        </p:nvSpPr>
        <p:spPr>
          <a:xfrm>
            <a:off x="93375" y="7376556"/>
            <a:ext cx="4951800" cy="174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at parc monceau you find everything you need, i have to get flowers for my beautiful wife. In this painting I used a horizontal line to suggest  calmness at the market # shopping #parc monceau</a:t>
            </a:r>
            <a:endParaRPr/>
          </a:p>
          <a:p>
            <a:pPr marL="0" lvl="0" indent="0" algn="l" rtl="0">
              <a:spcBef>
                <a:spcPts val="1600"/>
              </a:spcBef>
              <a:spcAft>
                <a:spcPts val="1600"/>
              </a:spcAft>
              <a:buNone/>
            </a:pPr>
            <a:r>
              <a:rPr lang="en"/>
              <a:t>Parc monceau metropolitan 1878</a:t>
            </a:r>
            <a:endParaRPr/>
          </a:p>
        </p:txBody>
      </p:sp>
      <p:pic>
        <p:nvPicPr>
          <p:cNvPr id="87" name="Google Shape;87;p9"/>
          <p:cNvPicPr preferRelativeResize="0"/>
          <p:nvPr/>
        </p:nvPicPr>
        <p:blipFill rotWithShape="1">
          <a:blip r:embed="rId3">
            <a:alphaModFix amt="80000"/>
          </a:blip>
          <a:srcRect t="17091" b="17097"/>
          <a:stretch/>
        </p:blipFill>
        <p:spPr>
          <a:xfrm>
            <a:off x="0" y="614075"/>
            <a:ext cx="680700" cy="754800"/>
          </a:xfrm>
          <a:prstGeom prst="ellipse">
            <a:avLst/>
          </a:prstGeom>
          <a:noFill/>
          <a:ln w="9525" cap="flat" cmpd="sng">
            <a:solidFill>
              <a:schemeClr val="lt1"/>
            </a:solidFill>
            <a:prstDash val="solid"/>
            <a:round/>
            <a:headEnd type="none" w="sm" len="sm"/>
            <a:tailEnd type="none" w="sm" len="sm"/>
          </a:ln>
          <a:effectLst>
            <a:outerShdw blurRad="128588" dist="19050" dir="5400000" algn="bl" rotWithShape="0">
              <a:srgbClr val="000000">
                <a:alpha val="50000"/>
              </a:srgbClr>
            </a:outerShdw>
          </a:effectLst>
        </p:spPr>
      </p:pic>
      <p:pic>
        <p:nvPicPr>
          <p:cNvPr id="88" name="Google Shape;88;p9"/>
          <p:cNvPicPr preferRelativeResize="0"/>
          <p:nvPr/>
        </p:nvPicPr>
        <p:blipFill>
          <a:blip r:embed="rId4">
            <a:alphaModFix/>
          </a:blip>
          <a:stretch>
            <a:fillRect/>
          </a:stretch>
        </p:blipFill>
        <p:spPr>
          <a:xfrm>
            <a:off x="521550" y="1788200"/>
            <a:ext cx="4256276" cy="4293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8"/>
          <p:cNvSpPr txBox="1">
            <a:spLocks noGrp="1"/>
          </p:cNvSpPr>
          <p:nvPr>
            <p:ph type="subTitle" idx="1"/>
          </p:nvPr>
        </p:nvSpPr>
        <p:spPr>
          <a:xfrm>
            <a:off x="680758" y="752398"/>
            <a:ext cx="3724800" cy="616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@claudeoscarmonet</a:t>
            </a:r>
            <a:endParaRPr/>
          </a:p>
        </p:txBody>
      </p:sp>
      <p:sp>
        <p:nvSpPr>
          <p:cNvPr id="78" name="Google Shape;78;p8"/>
          <p:cNvSpPr txBox="1">
            <a:spLocks noGrp="1"/>
          </p:cNvSpPr>
          <p:nvPr>
            <p:ph type="body" idx="2"/>
          </p:nvPr>
        </p:nvSpPr>
        <p:spPr>
          <a:xfrm>
            <a:off x="93375" y="7167250"/>
            <a:ext cx="4951800" cy="174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Just love the smell of the sea, listening at the sound of water waves , cool breeze under scorching sun. I used  the shapes to show the mood and feelings around the sea  #relaxingand meditation #sunnyday</a:t>
            </a:r>
            <a:endParaRPr/>
          </a:p>
          <a:p>
            <a:pPr marL="0" lvl="0" indent="0" algn="l" rtl="0">
              <a:spcBef>
                <a:spcPts val="1600"/>
              </a:spcBef>
              <a:spcAft>
                <a:spcPts val="1600"/>
              </a:spcAft>
              <a:buNone/>
            </a:pPr>
            <a:r>
              <a:rPr lang="en"/>
              <a:t>At Sainte- Adresse garden 1867</a:t>
            </a:r>
            <a:endParaRPr/>
          </a:p>
        </p:txBody>
      </p:sp>
      <p:pic>
        <p:nvPicPr>
          <p:cNvPr id="79" name="Google Shape;79;p8"/>
          <p:cNvPicPr preferRelativeResize="0"/>
          <p:nvPr/>
        </p:nvPicPr>
        <p:blipFill rotWithShape="1">
          <a:blip r:embed="rId3">
            <a:alphaModFix amt="80000"/>
          </a:blip>
          <a:srcRect t="17091" b="17097"/>
          <a:stretch/>
        </p:blipFill>
        <p:spPr>
          <a:xfrm>
            <a:off x="0" y="614075"/>
            <a:ext cx="680700" cy="754800"/>
          </a:xfrm>
          <a:prstGeom prst="ellipse">
            <a:avLst/>
          </a:prstGeom>
          <a:noFill/>
          <a:ln w="9525" cap="flat" cmpd="sng">
            <a:solidFill>
              <a:schemeClr val="lt1"/>
            </a:solidFill>
            <a:prstDash val="solid"/>
            <a:round/>
            <a:headEnd type="none" w="sm" len="sm"/>
            <a:tailEnd type="none" w="sm" len="sm"/>
          </a:ln>
          <a:effectLst>
            <a:outerShdw blurRad="128588" dist="19050" dir="5400000" algn="bl" rotWithShape="0">
              <a:srgbClr val="000000">
                <a:alpha val="50000"/>
              </a:srgbClr>
            </a:outerShdw>
          </a:effectLst>
        </p:spPr>
      </p:pic>
      <p:pic>
        <p:nvPicPr>
          <p:cNvPr id="80" name="Google Shape;80;p8"/>
          <p:cNvPicPr preferRelativeResize="0"/>
          <p:nvPr/>
        </p:nvPicPr>
        <p:blipFill>
          <a:blip r:embed="rId4">
            <a:alphaModFix/>
          </a:blip>
          <a:stretch>
            <a:fillRect/>
          </a:stretch>
        </p:blipFill>
        <p:spPr>
          <a:xfrm>
            <a:off x="456350" y="1909275"/>
            <a:ext cx="4274899" cy="38837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283</Words>
  <Application>Microsoft Office PowerPoint</Application>
  <PresentationFormat>Custom</PresentationFormat>
  <Paragraphs>23</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Source Sans Pro</vt:lpstr>
      <vt:lpstr>Arial</vt:lpstr>
      <vt:lpstr>Helvetica Neue</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5</cp:revision>
  <dcterms:modified xsi:type="dcterms:W3CDTF">2021-10-18T00:13:52Z</dcterms:modified>
</cp:coreProperties>
</file>